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5200" cy="5140800"/>
          </a:xfrm>
          <a:prstGeom prst="rtTriangle">
            <a:avLst/>
          </a:prstGeom>
          <a:blipFill rotWithShape="0">
            <a:blip r:embed="rId2"/>
            <a:stretch>
              <a:fillRect l="-449904" t="91105" r="-19480" b="127352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9680" y="0"/>
            <a:ext cx="2164320" cy="2009880"/>
          </a:xfrm>
          <a:prstGeom prst="rtTriangle">
            <a:avLst/>
          </a:prstGeom>
          <a:blipFill rotWithShape="0">
            <a:blip r:embed="rId3"/>
            <a:stretch>
              <a:fillRect l="375399" t="-921597" r="72561" b="-25150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360"/>
            <a:ext cx="2288520" cy="22971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49800" y="576720"/>
            <a:ext cx="2297160" cy="228852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2520"/>
            <a:ext cx="4734720" cy="5145480"/>
            <a:chOff x="4406760" y="-2520"/>
            <a:chExt cx="4734720" cy="514548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1120" cy="47347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3800" y="2880"/>
              <a:ext cx="4295160" cy="42840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912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7120" y="14439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212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19360" y="26769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48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5160" y="206964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804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2480" y="26928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2120" y="33087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78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3800" y="330264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34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59560" y="391824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132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1480" y="39258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692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0000" cy="5857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3760"/>
            <a:ext cx="1032480" cy="1010880"/>
            <a:chOff x="0" y="383760"/>
            <a:chExt cx="1032480" cy="101088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37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6080" y="5886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0000" cy="5857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3760"/>
            <a:ext cx="1032480" cy="1010880"/>
            <a:chOff x="0" y="383760"/>
            <a:chExt cx="1032480" cy="101088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37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6080" y="5886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0000" cy="5857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6720" cy="162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3760"/>
            <a:ext cx="1032480" cy="1010880"/>
            <a:chOff x="0" y="383760"/>
            <a:chExt cx="1032480" cy="101088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376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6080" y="588600"/>
              <a:ext cx="806040" cy="806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348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4080" cy="12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60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18920" cy="71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424880" y="1907280"/>
            <a:ext cx="185112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4880" y="3320280"/>
            <a:ext cx="168840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48760" y="1799280"/>
            <a:ext cx="185112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548760" y="3320280"/>
            <a:ext cx="185112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flipH="1">
            <a:off x="777960" y="1641960"/>
            <a:ext cx="75934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flipH="1">
            <a:off x="777960" y="3044160"/>
            <a:ext cx="2272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 flipH="1">
            <a:off x="6098760" y="3044160"/>
            <a:ext cx="2272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 flipH="1">
            <a:off x="777960" y="4455000"/>
            <a:ext cx="75934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"/>
          <p:cNvSpPr/>
          <p:nvPr/>
        </p:nvSpPr>
        <p:spPr>
          <a:xfrm>
            <a:off x="3171600" y="1660680"/>
            <a:ext cx="2784600" cy="27846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 rot="5400000">
            <a:off x="3174120" y="1657800"/>
            <a:ext cx="2784600" cy="27846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 rot="10800000">
            <a:off x="3174120" y="1660680"/>
            <a:ext cx="2784600" cy="27846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 rot="16200000">
            <a:off x="3171600" y="1663560"/>
            <a:ext cx="2784600" cy="27846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6" name="Group 13"/>
          <p:cNvGrpSpPr/>
          <p:nvPr/>
        </p:nvGrpSpPr>
        <p:grpSpPr>
          <a:xfrm>
            <a:off x="3079080" y="2699280"/>
            <a:ext cx="734040" cy="733680"/>
            <a:chOff x="3079080" y="2699280"/>
            <a:chExt cx="734040" cy="733680"/>
          </a:xfrm>
        </p:grpSpPr>
        <p:sp>
          <p:nvSpPr>
            <p:cNvPr id="297" name="CustomShape 14"/>
            <p:cNvSpPr/>
            <p:nvPr/>
          </p:nvSpPr>
          <p:spPr>
            <a:xfrm rot="2368800">
              <a:off x="3185280" y="2805480"/>
              <a:ext cx="521280" cy="5212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 rot="249000">
              <a:off x="3170160" y="2768040"/>
              <a:ext cx="581400" cy="5817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6"/>
          <p:cNvSpPr/>
          <p:nvPr/>
        </p:nvSpPr>
        <p:spPr>
          <a:xfrm>
            <a:off x="3199320" y="2882880"/>
            <a:ext cx="50508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0" name="Group 17"/>
          <p:cNvGrpSpPr/>
          <p:nvPr/>
        </p:nvGrpSpPr>
        <p:grpSpPr>
          <a:xfrm>
            <a:off x="4223880" y="3803760"/>
            <a:ext cx="733680" cy="733680"/>
            <a:chOff x="4223880" y="3803760"/>
            <a:chExt cx="733680" cy="733680"/>
          </a:xfrm>
        </p:grpSpPr>
        <p:sp>
          <p:nvSpPr>
            <p:cNvPr id="301" name="CustomShape 18"/>
            <p:cNvSpPr/>
            <p:nvPr/>
          </p:nvSpPr>
          <p:spPr>
            <a:xfrm rot="18568200">
              <a:off x="4330080" y="3909960"/>
              <a:ext cx="521280" cy="5212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 rot="16449000">
              <a:off x="4291560" y="3867480"/>
              <a:ext cx="581400" cy="5817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0"/>
          <p:cNvSpPr/>
          <p:nvPr/>
        </p:nvSpPr>
        <p:spPr>
          <a:xfrm>
            <a:off x="4320360" y="3970800"/>
            <a:ext cx="50508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4" name="Group 21"/>
          <p:cNvGrpSpPr/>
          <p:nvPr/>
        </p:nvGrpSpPr>
        <p:grpSpPr>
          <a:xfrm>
            <a:off x="5313600" y="2703600"/>
            <a:ext cx="734040" cy="733680"/>
            <a:chOff x="5313600" y="2703600"/>
            <a:chExt cx="734040" cy="733680"/>
          </a:xfrm>
        </p:grpSpPr>
        <p:sp>
          <p:nvSpPr>
            <p:cNvPr id="305" name="CustomShape 22"/>
            <p:cNvSpPr/>
            <p:nvPr/>
          </p:nvSpPr>
          <p:spPr>
            <a:xfrm rot="13168800">
              <a:off x="5419800" y="2809440"/>
              <a:ext cx="521280" cy="52128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 rot="11048400">
              <a:off x="5375520" y="2786040"/>
              <a:ext cx="581400" cy="5817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24"/>
          <p:cNvSpPr/>
          <p:nvPr/>
        </p:nvSpPr>
        <p:spPr>
          <a:xfrm>
            <a:off x="5403960" y="2882880"/>
            <a:ext cx="50508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8" name="Group 25"/>
          <p:cNvGrpSpPr/>
          <p:nvPr/>
        </p:nvGrpSpPr>
        <p:grpSpPr>
          <a:xfrm>
            <a:off x="4196160" y="1570320"/>
            <a:ext cx="733680" cy="733680"/>
            <a:chOff x="4196160" y="1570320"/>
            <a:chExt cx="733680" cy="733680"/>
          </a:xfrm>
        </p:grpSpPr>
        <p:sp>
          <p:nvSpPr>
            <p:cNvPr id="309" name="CustomShape 26"/>
            <p:cNvSpPr/>
            <p:nvPr/>
          </p:nvSpPr>
          <p:spPr>
            <a:xfrm rot="7768200">
              <a:off x="4302000" y="1676160"/>
              <a:ext cx="521280" cy="5212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 rot="5649000">
              <a:off x="4280760" y="1658160"/>
              <a:ext cx="581400" cy="5817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CustomShape 28"/>
          <p:cNvSpPr/>
          <p:nvPr/>
        </p:nvSpPr>
        <p:spPr>
          <a:xfrm>
            <a:off x="4320360" y="1765080"/>
            <a:ext cx="50508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753720" y="2242800"/>
            <a:ext cx="1620000" cy="1620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1424880" y="2328840"/>
            <a:ext cx="148968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>
            <a:off x="1424880" y="3741480"/>
            <a:ext cx="181368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2"/>
          <p:cNvSpPr/>
          <p:nvPr/>
        </p:nvSpPr>
        <p:spPr>
          <a:xfrm>
            <a:off x="6548760" y="2220840"/>
            <a:ext cx="198864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>
            <a:off x="6548760" y="3741480"/>
            <a:ext cx="172980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4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20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5280" cy="327024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6760" cy="36709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28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3840" cy="195372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32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2680" cy="375048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3010320" y="1372680"/>
            <a:ext cx="3961800" cy="349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2358720" y="1822320"/>
            <a:ext cx="636120" cy="65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 flipH="1">
            <a:off x="1210320" y="236124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212840" y="250272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100400" y="1822320"/>
            <a:ext cx="636120" cy="65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 flipH="1">
            <a:off x="2952000" y="236124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954520" y="250272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5842800" y="1822320"/>
            <a:ext cx="636120" cy="65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"/>
          <p:cNvSpPr/>
          <p:nvPr/>
        </p:nvSpPr>
        <p:spPr>
          <a:xfrm flipH="1">
            <a:off x="4694400" y="236124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"/>
          <p:cNvSpPr/>
          <p:nvPr/>
        </p:nvSpPr>
        <p:spPr>
          <a:xfrm>
            <a:off x="4696920" y="250272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0"/>
          <p:cNvSpPr/>
          <p:nvPr/>
        </p:nvSpPr>
        <p:spPr>
          <a:xfrm>
            <a:off x="7574400" y="1822320"/>
            <a:ext cx="636120" cy="65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"/>
          <p:cNvSpPr/>
          <p:nvPr/>
        </p:nvSpPr>
        <p:spPr>
          <a:xfrm flipH="1">
            <a:off x="6426000" y="236124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"/>
          <p:cNvSpPr/>
          <p:nvPr/>
        </p:nvSpPr>
        <p:spPr>
          <a:xfrm>
            <a:off x="6428520" y="2502720"/>
            <a:ext cx="1798560" cy="12456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"/>
          <p:cNvSpPr/>
          <p:nvPr/>
        </p:nvSpPr>
        <p:spPr>
          <a:xfrm>
            <a:off x="1251360" y="3052440"/>
            <a:ext cx="1411200" cy="148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2971800" y="3052440"/>
            <a:ext cx="159876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5"/>
          <p:cNvSpPr/>
          <p:nvPr/>
        </p:nvSpPr>
        <p:spPr>
          <a:xfrm>
            <a:off x="4720320" y="3052440"/>
            <a:ext cx="1614240" cy="12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6516000" y="3052440"/>
            <a:ext cx="158256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1251360" y="2674080"/>
            <a:ext cx="146700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2971800" y="2675880"/>
            <a:ext cx="145476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>
            <a:off x="4720320" y="2675880"/>
            <a:ext cx="132624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>
            <a:off x="6494040" y="2675880"/>
            <a:ext cx="113364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1"/>
          <p:cNvSpPr/>
          <p:nvPr/>
        </p:nvSpPr>
        <p:spPr>
          <a:xfrm>
            <a:off x="1792440" y="1646280"/>
            <a:ext cx="535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2"/>
          <p:cNvSpPr/>
          <p:nvPr/>
        </p:nvSpPr>
        <p:spPr>
          <a:xfrm>
            <a:off x="3520800" y="1646280"/>
            <a:ext cx="535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3"/>
          <p:cNvSpPr/>
          <p:nvPr/>
        </p:nvSpPr>
        <p:spPr>
          <a:xfrm>
            <a:off x="5269320" y="1646280"/>
            <a:ext cx="535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4"/>
          <p:cNvSpPr/>
          <p:nvPr/>
        </p:nvSpPr>
        <p:spPr>
          <a:xfrm>
            <a:off x="7023960" y="1646280"/>
            <a:ext cx="535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5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5480" y="1977840"/>
            <a:ext cx="306036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45480" y="2788200"/>
            <a:ext cx="2809440" cy="9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8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2920" cy="140292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3993480" y="2733120"/>
            <a:ext cx="3493440" cy="9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especial aos professores Rafael e Ian, pela coragem e paciência de encarar esse desafio e compartilharem conosco seus 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844000" y="3924000"/>
            <a:ext cx="3455640" cy="7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Demonstração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2" name="Imagem 394_0" descr=""/>
          <p:cNvPicPr/>
          <p:nvPr/>
        </p:nvPicPr>
        <p:blipFill>
          <a:blip r:embed="rId1"/>
          <a:stretch/>
        </p:blipFill>
        <p:spPr>
          <a:xfrm>
            <a:off x="0" y="144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8280" cy="35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456000" y="3924000"/>
            <a:ext cx="2303280" cy="7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Dúvidas?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5" name="Imagem 394_1" descr=""/>
          <p:cNvPicPr/>
          <p:nvPr/>
        </p:nvPicPr>
        <p:blipFill>
          <a:blip r:embed="rId1"/>
          <a:stretch/>
        </p:blipFill>
        <p:spPr>
          <a:xfrm>
            <a:off x="0" y="1440"/>
            <a:ext cx="9141480" cy="192204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8280" cy="35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748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960360" y="2064600"/>
            <a:ext cx="3311280" cy="20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9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8320" cy="23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3008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448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3008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3008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6200" cy="23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250720" y="1675440"/>
            <a:ext cx="464184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837520" y="1949400"/>
            <a:ext cx="3468240" cy="332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m 258" descr=""/>
          <p:cNvPicPr/>
          <p:nvPr/>
        </p:nvPicPr>
        <p:blipFill>
          <a:blip r:embed="rId1"/>
          <a:stretch/>
        </p:blipFill>
        <p:spPr>
          <a:xfrm>
            <a:off x="0" y="216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648000" y="1943280"/>
            <a:ext cx="3202560" cy="11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2553840" y="2808000"/>
            <a:ext cx="1873800" cy="191952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4572000" y="389160"/>
            <a:ext cx="3852000" cy="39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4520" cy="216216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50560" cy="227844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8000" y="1943280"/>
            <a:ext cx="3526560" cy="11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48000" y="1943280"/>
            <a:ext cx="3202560" cy="11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7760" cy="8974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1440" cy="26805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1480" cy="192204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3480" y="385560"/>
            <a:ext cx="640584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924000" y="1901160"/>
            <a:ext cx="4981320" cy="226692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648000" y="1943280"/>
            <a:ext cx="3202560" cy="11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5055120" y="648000"/>
            <a:ext cx="2170080" cy="100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2021-05-26T17:52:32Z</dcterms:modified>
  <cp:revision>52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